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-730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EA670-B785-4AAC-8C4E-0DFA8728297B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F7CCD-A6C4-4AB7-A930-DD2F08F393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F7CCD-A6C4-4AB7-A930-DD2F08F393C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18D53-8B88-6473-4D56-8240EF48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4768695-41BF-5E51-3A64-274E4C516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E5AB3B-484F-4C6A-AF39-EE872B2D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BCA8D6-E5EA-57C6-FD74-1C775357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E5F8D4-2B9C-53C0-C77E-C7FD55A4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0949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E9F39F-4ECF-82A4-4C74-9B577924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871F6CB-E637-218B-39C6-4479E3894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A7C492-73C7-3DFA-D825-16D371CF3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24F34C-2882-4E5F-76B9-F8372E75C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B85D63-5A82-9ECB-A822-F59D87EA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2808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92FA34A-D1F5-B245-CEB4-8F4CB3555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8C04DA-42C5-BADA-1B06-36676A737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AFFE36-EAE9-30FB-3DFD-41119E5F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BE6156-8A32-DE52-5A09-BF77833B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C7D3D7-36B9-F9D4-AF97-2BC29A29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0972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2F3EC-F13F-6A31-44AA-C5792967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1E925B-456A-C181-1174-AB0B554F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950816-C45D-47D2-5358-01A0FE16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06C926-EED2-9BE1-E283-9EB5643F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AF2849-5251-4C6F-5706-71FBE1F2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1368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771EF-857F-B034-3425-2DF5BF3C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7D34DD-2E4D-AB58-DC5F-D374A6FBB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8D6044-8CB0-ECEB-F327-20BDFEE8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9BA65D-2BAF-20B5-788D-086381B8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9E90B3-7102-136F-C004-0216B298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6170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5A091-7115-D119-8AA8-29852F82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4831BD-6271-EA71-6F55-4E4CC187C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911B68-0EC7-FCB2-BD4E-E300B060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6F2A479-06A4-635D-844F-6114B028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2D657B5-0ED3-7538-6D1A-D215F00A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5400E7-4C73-5E13-F513-9D0C63B5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7363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CAD5AB-920A-E634-F871-4E04886A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EBB918-3E8D-1620-5C0B-C456F2AB1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62C75A-9F81-69AF-1C9E-EAE50F88A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DF4DC03-65C7-B7DE-41E6-E44311F52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FBC6FA3-31D1-5D1A-983C-4134811C3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90CC657-C46C-B40B-A9A8-F1486747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9F75D60-409B-A3EC-D923-4643A8B0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3B3C313-3716-BE1B-656F-D71819B7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6035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3DB6F3-67CC-CCC0-78D8-909F439F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6FD0C2-67D0-62CB-D06E-CA63FDB7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0A36E6-DDFF-0016-1542-D755B8B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E359ED-D17F-21CF-B824-87D1040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954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6A5EC82-8C25-FBB9-E6D1-F9E55C42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A856501-9B62-67B3-0F51-5C99191F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BA2D52-5B5E-6643-3A81-2D1BA8B7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6965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4621A-7C05-2805-3C22-377CB357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E259AA-040C-C438-707B-22363EC8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513DB5-55CD-26DF-AA81-9392F0619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7F0C772-18D7-2980-EF49-2AAAA941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CC58C1-AA35-D687-D1EF-4E73A7B9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F9DB98-4A6A-ECFA-70B2-2AEF8E75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633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9FC7F0-A7E7-C680-240A-9792F714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1B8258-45BE-D479-BAB9-B1A622478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0326AE7-A743-98C7-0719-EEB15ED0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2A6BA2-ECDA-6BF9-9D85-F29B5966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FE51A9-BD44-E00E-E274-061775AF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71AFA3-F49C-6E4F-0F62-6A95A176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374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1DB9A34-D1EC-3A1D-A560-F7151460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B0A736-B5C9-7A6F-174B-FCEA7F5B6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029212-FD13-1087-FBFA-8EAC45F25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177D1-468E-4080-A647-535EE27359CE}" type="datetimeFigureOut">
              <a:rPr lang="en-IN" smtClean="0"/>
              <a:pPr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3AFC56-6D0E-AC50-509C-230FE45B2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2BBC4F-E01B-1530-6FA6-2FBA21DEE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9FEB8-893F-4E3F-831C-5BB2B98F46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1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89122-D549-3A12-DFA9-AB3645BE3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NeuroSync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870F87-54A4-F541-1587-F2D6893A1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Bridging the Gap in Neural Communication</a:t>
            </a:r>
          </a:p>
          <a:p>
            <a:endParaRPr lang="en-US" dirty="0"/>
          </a:p>
          <a:p>
            <a:r>
              <a:rPr lang="en-US" b="1" dirty="0"/>
              <a:t>Presented By:</a:t>
            </a:r>
            <a:r>
              <a:rPr lang="en-US" dirty="0"/>
              <a:t> Kavibharathi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1347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"Secure"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endParaRPr lang="ta-IN" dirty="0" smtClean="0"/>
          </a:p>
          <a:p>
            <a:r>
              <a:rPr lang="en-US" b="1" dirty="0" smtClean="0"/>
              <a:t>The Challenge:</a:t>
            </a:r>
            <a:r>
              <a:rPr lang="en-US" dirty="0" smtClean="0"/>
              <a:t> Medical devices (</a:t>
            </a:r>
            <a:r>
              <a:rPr lang="en-US" dirty="0" err="1" smtClean="0"/>
              <a:t>IoMT</a:t>
            </a:r>
            <a:r>
              <a:rPr lang="en-US" dirty="0" smtClean="0"/>
              <a:t>) are vulnerable to hacking.</a:t>
            </a:r>
          </a:p>
          <a:p>
            <a:r>
              <a:rPr lang="en-US" b="1" dirty="0" smtClean="0"/>
              <a:t>Our Solution:</a:t>
            </a:r>
            <a:endParaRPr lang="en-US" dirty="0" smtClean="0"/>
          </a:p>
          <a:p>
            <a:pPr lvl="1"/>
            <a:r>
              <a:rPr lang="en-US" b="1" dirty="0" smtClean="0"/>
              <a:t>AES-256 Encryption:</a:t>
            </a:r>
            <a:r>
              <a:rPr lang="en-US" dirty="0" smtClean="0"/>
              <a:t> Protecting patient neural data.</a:t>
            </a:r>
          </a:p>
          <a:p>
            <a:pPr lvl="1"/>
            <a:r>
              <a:rPr lang="en-US" b="1" dirty="0" smtClean="0"/>
              <a:t>AI Fatigue Detection:</a:t>
            </a:r>
            <a:r>
              <a:rPr lang="en-US" dirty="0" smtClean="0"/>
              <a:t> Prevents over-exertion during therapy.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The Source (Patient Side):</a:t>
            </a:r>
            <a:endParaRPr lang="en-US" dirty="0" smtClean="0"/>
          </a:p>
          <a:p>
            <a:r>
              <a:rPr lang="en-US" b="1" dirty="0" smtClean="0"/>
              <a:t>Data:</a:t>
            </a:r>
            <a:r>
              <a:rPr lang="en-US" dirty="0" smtClean="0"/>
              <a:t> The "Flex Sensor" values (e.g., Flex: 80%) are generated by the Glove.</a:t>
            </a:r>
          </a:p>
          <a:p>
            <a:r>
              <a:rPr lang="en-US" b="1" dirty="0" smtClean="0"/>
              <a:t>The Lock:</a:t>
            </a:r>
            <a:r>
              <a:rPr lang="en-US" dirty="0" smtClean="0"/>
              <a:t> Before this data leaves the ESP32 chip, your code wraps it using the </a:t>
            </a:r>
            <a:r>
              <a:rPr lang="en-US" b="1" dirty="0" smtClean="0"/>
              <a:t>AES-256 Key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Result:</a:t>
            </a:r>
            <a:r>
              <a:rPr lang="en-US" dirty="0" smtClean="0"/>
              <a:t> The data changes from readable text ({"flex":80}) into garbage text (U2FsdGVkX1+...).</a:t>
            </a:r>
          </a:p>
          <a:p>
            <a:r>
              <a:rPr lang="en-US" b="1" dirty="0" smtClean="0"/>
              <a:t>The Tunnel (Transmission):</a:t>
            </a:r>
            <a:endParaRPr lang="en-US" dirty="0" smtClean="0"/>
          </a:p>
          <a:p>
            <a:r>
              <a:rPr lang="en-US" dirty="0" smtClean="0"/>
              <a:t>This encrypted "garbage" travels over the air (Wi-Fi).</a:t>
            </a:r>
          </a:p>
          <a:p>
            <a:r>
              <a:rPr lang="en-US" b="1" dirty="0" smtClean="0"/>
              <a:t>The Security:</a:t>
            </a:r>
            <a:r>
              <a:rPr lang="en-US" dirty="0" smtClean="0"/>
              <a:t> If a hacker "sniffs" the Wi-Fi packets here, they see nothing but random characters. They cannot change the medical data because they don't have the key.</a:t>
            </a:r>
          </a:p>
          <a:p>
            <a:r>
              <a:rPr lang="en-US" b="1" dirty="0" smtClean="0"/>
              <a:t>The Destination (Doctor/Game Side):</a:t>
            </a:r>
            <a:endParaRPr lang="en-US" dirty="0" smtClean="0"/>
          </a:p>
          <a:p>
            <a:r>
              <a:rPr lang="en-US" dirty="0" smtClean="0"/>
              <a:t>The Unity Application receives the "garbage."</a:t>
            </a:r>
          </a:p>
          <a:p>
            <a:r>
              <a:rPr lang="en-US" b="1" dirty="0" smtClean="0"/>
              <a:t>The Key:</a:t>
            </a:r>
            <a:r>
              <a:rPr lang="en-US" dirty="0" smtClean="0"/>
              <a:t> Unity has the matching </a:t>
            </a:r>
            <a:r>
              <a:rPr lang="en-US" b="1" dirty="0" smtClean="0"/>
              <a:t>AES-256 Key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The Unlock:</a:t>
            </a:r>
            <a:r>
              <a:rPr lang="en-US" dirty="0" smtClean="0"/>
              <a:t> It decrypts the message back into Flex: 80% and moves the game character.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of Rehabilitation</a:t>
            </a:r>
            <a:endParaRPr lang="en-US" dirty="0"/>
          </a:p>
        </p:txBody>
      </p:sp>
      <p:pic>
        <p:nvPicPr>
          <p:cNvPr id="5" name="Picture Placeholder 4" descr="Gemini_Generated_Image_7sowus7sowus7sow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5460" r="1546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Summary:</a:t>
            </a:r>
            <a:r>
              <a:rPr lang="en-US" dirty="0" smtClean="0"/>
              <a:t> The nervous system is complex, but technology allows us to bridge the gaps caused by injury.</a:t>
            </a:r>
          </a:p>
          <a:p>
            <a:r>
              <a:rPr lang="en-US" b="1" dirty="0" smtClean="0"/>
              <a:t>Vision:</a:t>
            </a:r>
            <a:r>
              <a:rPr lang="en-US" dirty="0" smtClean="0"/>
              <a:t> From a "Scientific Concept" to a "Life-Changing Device."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"We don't just fix hands; we restore the connection to life."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3812"/>
            <a:ext cx="10515600" cy="1446245"/>
          </a:xfrm>
        </p:spPr>
        <p:txBody>
          <a:bodyPr/>
          <a:lstStyle/>
          <a:p>
            <a:r>
              <a:rPr lang="en-IN" dirty="0" smtClean="0"/>
              <a:t>                   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8275" y="2628900"/>
            <a:ext cx="10515600" cy="3422068"/>
          </a:xfrm>
        </p:spPr>
        <p:txBody>
          <a:bodyPr/>
          <a:lstStyle/>
          <a:p>
            <a:r>
              <a:rPr lang="en-IN" b="1" dirty="0" smtClean="0"/>
              <a:t>                                             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 is 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avibharathi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</a:t>
            </a:r>
            <a:endParaRPr lang="en-I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From 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amilNadu</a:t>
            </a:r>
            <a:endParaRPr lang="en-I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AAA  college of engineering and tech</a:t>
            </a:r>
          </a:p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ivakasi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amilnadu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21959B-F70E-4765-2DBF-1FD8F493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The Control Center-</a:t>
            </a:r>
            <a:br>
              <a:rPr lang="en-US" b="1" dirty="0"/>
            </a:br>
            <a:r>
              <a:rPr lang="en-IN" dirty="0"/>
              <a:t>The Nervous System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D7A524EE-E31E-5BF3-5915-CB4FD34CAC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520" b="10520"/>
          <a:stretch>
            <a:fillRect/>
          </a:stretch>
        </p:blipFill>
        <p:spPr>
          <a:xfrm>
            <a:off x="5350336" y="151683"/>
            <a:ext cx="6172200" cy="5870575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93329AF2-7D62-0F9B-C01F-B3D3720CD0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2116534"/>
            <a:ext cx="412550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Concept: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Nervous System is the master controller of the body. It dictates how we think, feel, and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Major Divisions: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Nervous System (CNS):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Brain &amp; Spinal Cord.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Peripheral Nervous System (PNS):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network of nerves connecting the brain to the limbs.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Our project focuses on restoring the broken connection between these two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217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5884E2-5013-9A99-07D1-0667F598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Unit: The Neuron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8C10C978-492A-02E2-33E5-7E258B09B9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520" b="10520"/>
          <a:stretch>
            <a:fillRect/>
          </a:stretch>
        </p:blipFill>
        <p:spPr>
          <a:xfrm>
            <a:off x="5180012" y="730045"/>
            <a:ext cx="6172200" cy="5397909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FF99EF74-D8CA-EFD7-9CD4-EBCA1368400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2116534"/>
            <a:ext cx="420415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Neurons are electrically excitable cells that transmit signals.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Parts: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Soma (Cell Body):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life center.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Dendrites: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Receivers. They collect signals from other cells.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Axon: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Transmitter. A long cable that sends signals 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stroke patients, this transmission path is damaged.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NeuroSync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acts as an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artificial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external bridge.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0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C34C8F-9FD7-3922-F38E-F305A112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Synapse &amp; Action Potential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51FB415F-FEAC-C520-5C84-9D95F23505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520" b="10520"/>
          <a:stretch>
            <a:fillRect/>
          </a:stretch>
        </p:blipFill>
        <p:spPr>
          <a:xfrm>
            <a:off x="5419162" y="563134"/>
            <a:ext cx="6172200" cy="5236394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F77D2329-29B0-BDEB-3F95-026B37CB261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9" y="2416617"/>
            <a:ext cx="4343400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Action Potential: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The rapid electrical signal that travels down the Axon.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Synapse: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The gap between two neurons where the signal changes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Electrical       Chemical         Electrical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Why this matters: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Excitation: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Making a muscle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Inhibition: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Stopping unwanted movement (tremors).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lang="en-US" altLang="en-US" sz="1800" i="1" dirty="0">
                <a:latin typeface="Google Sans Text"/>
              </a:rPr>
              <a:t>our project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Servo Motors = muscles, and ESP32 =Synapse.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A57FE2B2-3E01-5965-67BD-31BC2625FD2C}"/>
              </a:ext>
            </a:extLst>
          </p:cNvPr>
          <p:cNvSpPr/>
          <p:nvPr/>
        </p:nvSpPr>
        <p:spPr>
          <a:xfrm>
            <a:off x="3508076" y="3584011"/>
            <a:ext cx="324465" cy="152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5C80BD85-F3FE-01DF-643E-81AF930AA61D}"/>
              </a:ext>
            </a:extLst>
          </p:cNvPr>
          <p:cNvSpPr/>
          <p:nvPr/>
        </p:nvSpPr>
        <p:spPr>
          <a:xfrm>
            <a:off x="1997704" y="3602671"/>
            <a:ext cx="324465" cy="152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7693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96DC9A-AA7A-489F-C537-3DA14A434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73353"/>
          </a:xfrm>
        </p:spPr>
        <p:txBody>
          <a:bodyPr>
            <a:normAutofit fontScale="90000"/>
          </a:bodyPr>
          <a:lstStyle/>
          <a:p>
            <a:r>
              <a:rPr lang="en-IN" dirty="0"/>
              <a:t>Clinical Neurology -</a:t>
            </a:r>
            <a:br>
              <a:rPr lang="en-IN" dirty="0"/>
            </a:br>
            <a:r>
              <a:rPr lang="en-US" dirty="0"/>
              <a:t>When the System Fails: Stroke &amp; Paralysis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F3649930-AC76-7547-9DDA-201B66AE8F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24147" y="3359022"/>
            <a:ext cx="7256206" cy="210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Neurology: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medical science of diagnosing nervous system disorders.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Issue: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Conditions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Stroke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Spinal Cord Injury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disrupt the "Efferent" (outgoing) signals from the CNS to the PNS.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Result: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brain says "Move," but the hand doesn't listen.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Diagnostics: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Doctors use MRI, CT Scans, and EMG (Electromyogram) to locate the damage.</a:t>
            </a:r>
          </a:p>
        </p:txBody>
      </p:sp>
      <p:pic>
        <p:nvPicPr>
          <p:cNvPr id="5" name="Picture 4" descr="Gemini_Generated_Image_e83gg2e83gg2e83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5250" y="2740107"/>
            <a:ext cx="4257675" cy="26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370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NeuroSync</a:t>
            </a:r>
            <a:r>
              <a:rPr lang="en-US" b="1" dirty="0" smtClean="0">
                <a:solidFill>
                  <a:srgbClr val="FF0000"/>
                </a:solidFill>
              </a:rPr>
              <a:t>: The Robotic Physiotherapist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Placeholder 4" descr="Gemini_Generated_Image_7sowus7sowus7sow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5460" r="1546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smtClean="0"/>
              <a:t>The Innovation:</a:t>
            </a:r>
            <a:r>
              <a:rPr lang="en-US" dirty="0" smtClean="0"/>
              <a:t> A Soft-Robotic Exoskeleton that assists hand movement.</a:t>
            </a:r>
          </a:p>
          <a:p>
            <a:r>
              <a:rPr lang="en-US" b="1" dirty="0" smtClean="0"/>
              <a:t>How it mimics Biology:</a:t>
            </a:r>
            <a:endParaRPr lang="en-US" dirty="0" smtClean="0"/>
          </a:p>
          <a:p>
            <a:r>
              <a:rPr lang="en-US" b="1" dirty="0" smtClean="0"/>
              <a:t>Sensors (Flex/EMG):</a:t>
            </a:r>
            <a:r>
              <a:rPr lang="en-US" dirty="0" smtClean="0"/>
              <a:t> Act as the </a:t>
            </a:r>
            <a:r>
              <a:rPr lang="en-US" b="1" dirty="0" smtClean="0"/>
              <a:t>Dendrites</a:t>
            </a:r>
            <a:r>
              <a:rPr lang="en-US" dirty="0" smtClean="0"/>
              <a:t> (Receiving intent).</a:t>
            </a:r>
          </a:p>
          <a:p>
            <a:r>
              <a:rPr lang="en-US" b="1" dirty="0" smtClean="0"/>
              <a:t>ESP32 Controller:</a:t>
            </a:r>
            <a:r>
              <a:rPr lang="en-US" dirty="0" smtClean="0"/>
              <a:t> Acts as the </a:t>
            </a:r>
            <a:r>
              <a:rPr lang="en-US" b="1" dirty="0" smtClean="0"/>
              <a:t>Soma/CNS</a:t>
            </a:r>
            <a:r>
              <a:rPr lang="en-US" dirty="0" smtClean="0"/>
              <a:t> (Processing logic).</a:t>
            </a:r>
          </a:p>
          <a:p>
            <a:r>
              <a:rPr lang="en-US" b="1" dirty="0" smtClean="0"/>
              <a:t>Servo Motors:</a:t>
            </a:r>
            <a:r>
              <a:rPr lang="en-US" dirty="0" smtClean="0"/>
              <a:t> Act as the </a:t>
            </a:r>
            <a:r>
              <a:rPr lang="en-US" b="1" dirty="0" smtClean="0"/>
              <a:t>Muscles/Effectors</a:t>
            </a:r>
            <a:r>
              <a:rPr lang="en-US" dirty="0" smtClean="0"/>
              <a:t> (Executing movement).</a:t>
            </a:r>
          </a:p>
          <a:p>
            <a:r>
              <a:rPr lang="en-US" b="1" dirty="0" err="1" smtClean="0"/>
              <a:t>Neuroplasticity</a:t>
            </a:r>
            <a:r>
              <a:rPr lang="en-US" b="1" dirty="0" smtClean="0"/>
              <a:t>:</a:t>
            </a:r>
            <a:r>
              <a:rPr lang="en-US" dirty="0" smtClean="0"/>
              <a:t> By repeatedly moving the hand, we use "</a:t>
            </a:r>
            <a:r>
              <a:rPr lang="en-US" dirty="0" err="1" smtClean="0"/>
              <a:t>Hebbian</a:t>
            </a:r>
            <a:r>
              <a:rPr lang="en-US" dirty="0" smtClean="0"/>
              <a:t> Learning" (</a:t>
            </a:r>
            <a:r>
              <a:rPr lang="en-US" i="1" dirty="0" smtClean="0"/>
              <a:t>Neurons that fire together, wire together</a:t>
            </a:r>
            <a:r>
              <a:rPr lang="en-US" dirty="0" smtClean="0"/>
              <a:t>) to retrain the brain.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</a:t>
            </a:r>
            <a:r>
              <a:rPr lang="en-IN" dirty="0" err="1" smtClean="0"/>
              <a:t>neurosync</a:t>
            </a:r>
            <a:r>
              <a:rPr lang="en-IN" dirty="0" smtClean="0"/>
              <a:t> cycle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The brain think the hand move ,the signal </a:t>
            </a:r>
            <a:r>
              <a:rPr lang="en-IN" dirty="0" err="1" smtClean="0"/>
              <a:t>trainsfer</a:t>
            </a:r>
            <a:r>
              <a:rPr lang="en-IN" dirty="0" smtClean="0"/>
              <a:t> among the neurons .</a:t>
            </a:r>
          </a:p>
          <a:p>
            <a:r>
              <a:rPr lang="en-IN" dirty="0" smtClean="0"/>
              <a:t>This signal is detected using the sensor (EMG or(FLUX sensor –this is low cost)  it sends the signal to </a:t>
            </a:r>
            <a:r>
              <a:rPr lang="en-IN" dirty="0" err="1" smtClean="0"/>
              <a:t>microcontroler</a:t>
            </a:r>
            <a:endParaRPr lang="en-IN" dirty="0" smtClean="0"/>
          </a:p>
          <a:p>
            <a:r>
              <a:rPr lang="en-US" b="1" dirty="0" smtClean="0"/>
              <a:t>ESP32 Dev Module</a:t>
            </a:r>
            <a:r>
              <a:rPr lang="en-US" dirty="0" smtClean="0"/>
              <a:t> (30 Pin, Wi-Fi/BT) it will move</a:t>
            </a:r>
            <a:r>
              <a:rPr lang="en-US" b="1" dirty="0" smtClean="0"/>
              <a:t> servomotor</a:t>
            </a:r>
            <a:r>
              <a:rPr lang="en-US" dirty="0" smtClean="0"/>
              <a:t>  then the signal transfer to system the floppy bird game move.</a:t>
            </a:r>
          </a:p>
          <a:p>
            <a:r>
              <a:rPr lang="en-IN" dirty="0" smtClean="0"/>
              <a:t>Then return the signal to brain (the hand is moved)it will increase the </a:t>
            </a:r>
            <a:r>
              <a:rPr lang="en-IN" b="1" dirty="0" err="1" smtClean="0"/>
              <a:t>dobomine</a:t>
            </a:r>
            <a:r>
              <a:rPr lang="en-IN" b="1" dirty="0" smtClean="0"/>
              <a:t> it will help to rescue the patient from the </a:t>
            </a:r>
            <a:r>
              <a:rPr lang="en-IN" b="1" dirty="0" err="1" smtClean="0"/>
              <a:t>strock</a:t>
            </a:r>
            <a:endParaRPr lang="en-US" b="1" dirty="0" smtClean="0"/>
          </a:p>
        </p:txBody>
      </p:sp>
      <p:pic>
        <p:nvPicPr>
          <p:cNvPr id="6" name="Picture 5" descr="Gemini_Generated_Image_xoogsbxoogsbxo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476" y="0"/>
            <a:ext cx="8776996" cy="66501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2074" y="-435849"/>
            <a:ext cx="9144000" cy="2387600"/>
          </a:xfrm>
        </p:spPr>
        <p:txBody>
          <a:bodyPr/>
          <a:lstStyle/>
          <a:p>
            <a:r>
              <a:rPr lang="en-IN" dirty="0" smtClean="0"/>
              <a:t>The </a:t>
            </a:r>
            <a:r>
              <a:rPr lang="en-IN" dirty="0" err="1" smtClean="0"/>
              <a:t>neurosync</a:t>
            </a: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678" y="1875873"/>
            <a:ext cx="9663403" cy="4403629"/>
          </a:xfrm>
        </p:spPr>
        <p:txBody>
          <a:bodyPr>
            <a:normAutofit/>
          </a:bodyPr>
          <a:lstStyle/>
          <a:p>
            <a:r>
              <a:rPr lang="en-US" dirty="0" smtClean="0"/>
              <a:t>Component         Specification</a:t>
            </a:r>
          </a:p>
          <a:p>
            <a:r>
              <a:rPr lang="en-US" b="1" dirty="0" smtClean="0"/>
              <a:t>                                       Microcontroller          ESP32Module</a:t>
            </a:r>
            <a:r>
              <a:rPr lang="en-US" dirty="0" smtClean="0"/>
              <a:t> (30 Pin, Wi-Fi/BT)</a:t>
            </a:r>
          </a:p>
          <a:p>
            <a:r>
              <a:rPr lang="en-US" b="1" dirty="0" smtClean="0"/>
              <a:t>Servo Motors              MG996R</a:t>
            </a:r>
          </a:p>
          <a:p>
            <a:r>
              <a:rPr lang="en-US" b="1" dirty="0" smtClean="0"/>
              <a:t>Servo Driver                 PCA9685</a:t>
            </a:r>
          </a:p>
          <a:p>
            <a:r>
              <a:rPr lang="en-US" b="1" dirty="0" smtClean="0"/>
              <a:t>                    Flex Sensors           </a:t>
            </a:r>
            <a:r>
              <a:rPr lang="en-US" dirty="0" smtClean="0"/>
              <a:t>2.2 inch Bend Sensor</a:t>
            </a:r>
          </a:p>
          <a:p>
            <a:endParaRPr lang="en-IN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cycle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This is the most important medical point for your presentation:</a:t>
            </a:r>
          </a:p>
          <a:p>
            <a:r>
              <a:rPr lang="en-US" b="1" dirty="0" smtClean="0"/>
              <a:t>Patient Thinks:</a:t>
            </a:r>
            <a:r>
              <a:rPr lang="en-US" dirty="0" smtClean="0"/>
              <a:t> "I want to move." (Brain fires neurons).</a:t>
            </a:r>
          </a:p>
          <a:p>
            <a:r>
              <a:rPr lang="en-US" b="1" dirty="0" smtClean="0"/>
              <a:t>Robot Senses:</a:t>
            </a:r>
            <a:r>
              <a:rPr lang="en-US" dirty="0" smtClean="0"/>
              <a:t> "I hear the neurons!" (via EMG).</a:t>
            </a:r>
          </a:p>
          <a:p>
            <a:r>
              <a:rPr lang="en-US" b="1" dirty="0" smtClean="0"/>
              <a:t>Robot Moves:</a:t>
            </a:r>
            <a:r>
              <a:rPr lang="en-US" dirty="0" smtClean="0"/>
              <a:t> The glove pulls the finger.</a:t>
            </a:r>
          </a:p>
          <a:p>
            <a:r>
              <a:rPr lang="en-US" b="1" dirty="0" smtClean="0"/>
              <a:t>Brain Sees:</a:t>
            </a:r>
            <a:r>
              <a:rPr lang="en-US" dirty="0" smtClean="0"/>
              <a:t> "Wow! I thought about moving, and my hand moved!"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This loop rewires the brain. This is called </a:t>
            </a:r>
            <a:r>
              <a:rPr lang="en-US" b="1" dirty="0" err="1" smtClean="0"/>
              <a:t>Hebbian</a:t>
            </a:r>
            <a:r>
              <a:rPr lang="en-US" b="1" dirty="0" smtClean="0"/>
              <a:t> Learning</a:t>
            </a:r>
            <a:r>
              <a:rPr lang="en-US" dirty="0" smtClean="0"/>
              <a:t> ("Neurons that fire together, wire together").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862</Words>
  <Application>Microsoft Office PowerPoint</Application>
  <PresentationFormat>Custom</PresentationFormat>
  <Paragraphs>87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NeuroSync</vt:lpstr>
      <vt:lpstr> The Control Center- The Nervous System </vt:lpstr>
      <vt:lpstr>The Fundamental Unit: The Neuron</vt:lpstr>
      <vt:lpstr>Synapse &amp; Action Potential</vt:lpstr>
      <vt:lpstr>Clinical Neurology - When the System Fails: Stroke &amp; Paralysis</vt:lpstr>
      <vt:lpstr>NeuroSync: The Robotic Physiotherapist</vt:lpstr>
      <vt:lpstr>The neurosync cycle</vt:lpstr>
      <vt:lpstr>The neurosync </vt:lpstr>
      <vt:lpstr>The solution</vt:lpstr>
      <vt:lpstr>The "Secure" Architecture</vt:lpstr>
      <vt:lpstr>The Future of Rehabilitation</vt:lpstr>
      <vt:lpstr>                   Thank you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NeuroSync</dc:title>
  <dc:creator>Kaviyarasu K</dc:creator>
  <cp:lastModifiedBy>Kaviyarasu K</cp:lastModifiedBy>
  <cp:revision>12</cp:revision>
  <dcterms:created xsi:type="dcterms:W3CDTF">2025-12-06T03:54:56Z</dcterms:created>
  <dcterms:modified xsi:type="dcterms:W3CDTF">2026-01-13T07:00:32Z</dcterms:modified>
</cp:coreProperties>
</file>